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32461-DDB6-4731-9911-C3AB01767E3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329B5-4F64-47A2-8B1B-2EA18B1F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9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29B5-4F64-47A2-8B1B-2EA18B1FC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934" r="7838" b="7514"/>
          <a:stretch/>
        </p:blipFill>
        <p:spPr>
          <a:xfrm>
            <a:off x="715601" y="834846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7A993-6AC0-4F04-8FE5-5F701327436A}"/>
              </a:ext>
            </a:extLst>
          </p:cNvPr>
          <p:cNvSpPr/>
          <p:nvPr/>
        </p:nvSpPr>
        <p:spPr>
          <a:xfrm>
            <a:off x="3894850" y="2545492"/>
            <a:ext cx="420128" cy="78589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46AA-EB52-488E-BD97-FCAAB547436A}"/>
              </a:ext>
            </a:extLst>
          </p:cNvPr>
          <p:cNvSpPr/>
          <p:nvPr/>
        </p:nvSpPr>
        <p:spPr>
          <a:xfrm>
            <a:off x="6868000" y="4317781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t="11891" r="10522" b="10974"/>
          <a:stretch/>
        </p:blipFill>
        <p:spPr>
          <a:xfrm>
            <a:off x="885242" y="954923"/>
            <a:ext cx="6534588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94ABC-26D9-41C5-82C9-B4EC7830FB47}"/>
              </a:ext>
            </a:extLst>
          </p:cNvPr>
          <p:cNvSpPr/>
          <p:nvPr/>
        </p:nvSpPr>
        <p:spPr>
          <a:xfrm>
            <a:off x="2525721" y="2219274"/>
            <a:ext cx="929227" cy="1532236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F896-C995-4856-A010-6AC84B718F11}"/>
              </a:ext>
            </a:extLst>
          </p:cNvPr>
          <p:cNvSpPr/>
          <p:nvPr/>
        </p:nvSpPr>
        <p:spPr>
          <a:xfrm>
            <a:off x="6932355" y="443785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0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858" r="19781" b="10698"/>
          <a:stretch/>
        </p:blipFill>
        <p:spPr>
          <a:xfrm>
            <a:off x="1640199" y="1746460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34D8F-AFCD-450C-8C5E-7EF4F25329F9}"/>
              </a:ext>
            </a:extLst>
          </p:cNvPr>
          <p:cNvSpPr/>
          <p:nvPr/>
        </p:nvSpPr>
        <p:spPr>
          <a:xfrm>
            <a:off x="4562115" y="2911252"/>
            <a:ext cx="1729946" cy="1897998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643760-B28E-4D09-8A42-3962459A858B}"/>
              </a:ext>
            </a:extLst>
          </p:cNvPr>
          <p:cNvSpPr/>
          <p:nvPr/>
        </p:nvSpPr>
        <p:spPr>
          <a:xfrm>
            <a:off x="5244208" y="3000221"/>
            <a:ext cx="444843" cy="428779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43C45-8CCD-4335-81EC-56F3AB61BF4E}"/>
              </a:ext>
            </a:extLst>
          </p:cNvPr>
          <p:cNvSpPr/>
          <p:nvPr/>
        </p:nvSpPr>
        <p:spPr>
          <a:xfrm>
            <a:off x="7792598" y="522939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16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1581" r="19422" b="9614"/>
          <a:stretch/>
        </p:blipFill>
        <p:spPr>
          <a:xfrm>
            <a:off x="1756451" y="1108481"/>
            <a:ext cx="6837175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CE6E26-9889-4B23-9F41-8C6D9B05A2B1}"/>
              </a:ext>
            </a:extLst>
          </p:cNvPr>
          <p:cNvSpPr/>
          <p:nvPr/>
        </p:nvSpPr>
        <p:spPr>
          <a:xfrm>
            <a:off x="1794200" y="2194559"/>
            <a:ext cx="2436753" cy="2664117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B2058-2A41-4BC0-ACC3-B9195E309036}"/>
              </a:ext>
            </a:extLst>
          </p:cNvPr>
          <p:cNvSpPr/>
          <p:nvPr/>
        </p:nvSpPr>
        <p:spPr>
          <a:xfrm>
            <a:off x="8106151" y="4591416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94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2886B4-C99A-4F1B-BA93-4F70A752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A2369-9947-468D-9502-610E044B5D7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70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C294-AAAC-4810-9BFA-3AE9CB80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8F742-9B7A-4035-97DE-2A2A5B3B890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121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6D3CF-758A-4D43-B403-4FA73BA1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AB6B9B-0A50-47E9-B9CF-ECA49B288B3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84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F967-BA65-46B4-890D-22009E67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E22E4-C3AF-4C84-BEC4-7996723BE39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576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DC4D-D4CB-43B7-82FA-70A939C6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3A5A4-E172-48E6-AD32-EF80D38AA936}"/>
              </a:ext>
            </a:extLst>
          </p:cNvPr>
          <p:cNvSpPr/>
          <p:nvPr/>
        </p:nvSpPr>
        <p:spPr>
          <a:xfrm>
            <a:off x="5963690" y="2250181"/>
            <a:ext cx="786857" cy="1217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1C954-0CEA-4495-AB35-9ED84D59352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963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80107-2CAE-401A-B71D-431372B4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B58B29-7A89-42E7-A083-51AB5CC61C1F}"/>
              </a:ext>
            </a:extLst>
          </p:cNvPr>
          <p:cNvSpPr/>
          <p:nvPr/>
        </p:nvSpPr>
        <p:spPr>
          <a:xfrm>
            <a:off x="6056394" y="2041648"/>
            <a:ext cx="799499" cy="1540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4BE38-33CF-4A53-9F4B-B4DF454EBF43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70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37255-FB5C-4896-BB5F-85EB88A6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5C7C94-087D-4532-B8FA-25E075D85760}"/>
              </a:ext>
            </a:extLst>
          </p:cNvPr>
          <p:cNvSpPr/>
          <p:nvPr/>
        </p:nvSpPr>
        <p:spPr>
          <a:xfrm>
            <a:off x="1455940" y="2290223"/>
            <a:ext cx="1464814" cy="21131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5F78D-213A-448B-B887-3983A55AE12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150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C6B78-E037-4572-ABC2-C854BBA0E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B03C63-2184-4B34-8963-7D80AB6CDD9A}"/>
              </a:ext>
            </a:extLst>
          </p:cNvPr>
          <p:cNvSpPr/>
          <p:nvPr/>
        </p:nvSpPr>
        <p:spPr>
          <a:xfrm>
            <a:off x="3941685" y="2521258"/>
            <a:ext cx="2886722" cy="36664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D2FC-F353-4A20-B829-884FEDBEB620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765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B90A4-0BB1-4606-B455-352E92D1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36546C-7C4B-4D2F-878E-1D35C052E977}"/>
              </a:ext>
            </a:extLst>
          </p:cNvPr>
          <p:cNvSpPr/>
          <p:nvPr/>
        </p:nvSpPr>
        <p:spPr>
          <a:xfrm>
            <a:off x="10591060" y="3115846"/>
            <a:ext cx="1376040" cy="22018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2D23D-7FD3-4E2D-9966-B11B98EFBD3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309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07EEB-F33C-4C3E-A6CE-4C2F5103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BA473-F7F3-4D4A-967D-78A5B1770B4A}"/>
              </a:ext>
            </a:extLst>
          </p:cNvPr>
          <p:cNvSpPr/>
          <p:nvPr/>
        </p:nvSpPr>
        <p:spPr>
          <a:xfrm>
            <a:off x="8664606" y="2512381"/>
            <a:ext cx="3045042" cy="38972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E9472-A98D-41D8-A81A-4FFD2EBC6AA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374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C3D2-C987-45E9-9D76-967A57AC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92008-CAF4-4614-A3AF-26D95B7D7A54}"/>
              </a:ext>
            </a:extLst>
          </p:cNvPr>
          <p:cNvSpPr/>
          <p:nvPr/>
        </p:nvSpPr>
        <p:spPr>
          <a:xfrm>
            <a:off x="5530788" y="2902998"/>
            <a:ext cx="3231471" cy="34978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1C8BE-B33E-4858-8685-460253D7214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674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37D7F-22EA-4A18-85C8-83F2C11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235DD-66E4-4101-81E5-C10D96300406}"/>
              </a:ext>
            </a:extLst>
          </p:cNvPr>
          <p:cNvSpPr/>
          <p:nvPr/>
        </p:nvSpPr>
        <p:spPr>
          <a:xfrm>
            <a:off x="1935332" y="3098307"/>
            <a:ext cx="1828800" cy="26189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52740-75CA-4BC5-9DF7-4093DDAAC83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525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B2F5E-7F96-46DE-8009-4EE97BC9B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3BB072-A454-4FB1-9D17-A2BC32313686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BC338-C3A4-4203-8E36-5C1334F0FA48}"/>
              </a:ext>
            </a:extLst>
          </p:cNvPr>
          <p:cNvSpPr/>
          <p:nvPr/>
        </p:nvSpPr>
        <p:spPr>
          <a:xfrm>
            <a:off x="3552254" y="2006926"/>
            <a:ext cx="745847" cy="133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7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F8178-2E04-4654-B079-4ECFF1CA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2F60C2-3854-427A-A5CD-494E88DE7E3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A3AB6-F6DF-4E50-8D3D-7E39DD1526A5}"/>
              </a:ext>
            </a:extLst>
          </p:cNvPr>
          <p:cNvSpPr/>
          <p:nvPr/>
        </p:nvSpPr>
        <p:spPr>
          <a:xfrm>
            <a:off x="3442696" y="1900435"/>
            <a:ext cx="1259934" cy="190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D27EE-9BFA-4FCB-9808-F168662B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93650-3180-400E-8B29-4FA4ECBACA2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130C7-B59B-45EB-907F-FE8C93B6FD15}"/>
              </a:ext>
            </a:extLst>
          </p:cNvPr>
          <p:cNvSpPr/>
          <p:nvPr/>
        </p:nvSpPr>
        <p:spPr>
          <a:xfrm>
            <a:off x="3354206" y="1824586"/>
            <a:ext cx="2245968" cy="43613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26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E7049-83CD-47E2-B0B7-72C1504C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E9A7A1-92ED-4F4C-B7A5-06212EA8C0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E9277-6AD1-4204-BC9F-AD3499ED8F18}"/>
              </a:ext>
            </a:extLst>
          </p:cNvPr>
          <p:cNvSpPr/>
          <p:nvPr/>
        </p:nvSpPr>
        <p:spPr>
          <a:xfrm>
            <a:off x="4016504" y="435837"/>
            <a:ext cx="6251267" cy="5985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BBA42-D422-45CA-B4B6-9A8F87B58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C591A5-6D43-4880-8000-4D0CE64977A6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84933-A958-4048-8EC4-5EBA97338560}"/>
              </a:ext>
            </a:extLst>
          </p:cNvPr>
          <p:cNvSpPr/>
          <p:nvPr/>
        </p:nvSpPr>
        <p:spPr>
          <a:xfrm>
            <a:off x="10538776" y="3025528"/>
            <a:ext cx="834338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EB4CF-47BA-4623-9430-0D5A44C8064B}"/>
              </a:ext>
            </a:extLst>
          </p:cNvPr>
          <p:cNvSpPr/>
          <p:nvPr/>
        </p:nvSpPr>
        <p:spPr>
          <a:xfrm>
            <a:off x="11507956" y="3156859"/>
            <a:ext cx="676318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99323-A834-441A-A2EC-FA5CD504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248614-8406-4247-96C2-12B63C7D9C75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D26CE-E13B-4759-A534-615ACEE6AECE}"/>
              </a:ext>
            </a:extLst>
          </p:cNvPr>
          <p:cNvSpPr/>
          <p:nvPr/>
        </p:nvSpPr>
        <p:spPr>
          <a:xfrm>
            <a:off x="8537208" y="3312068"/>
            <a:ext cx="737421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27B8-DBDB-4099-8439-28DBE639E027}"/>
              </a:ext>
            </a:extLst>
          </p:cNvPr>
          <p:cNvSpPr/>
          <p:nvPr/>
        </p:nvSpPr>
        <p:spPr>
          <a:xfrm>
            <a:off x="9405959" y="3759576"/>
            <a:ext cx="737421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997B8-72FB-4FF5-B949-2A09A031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CF7F69-9DE8-4170-B9CB-129303C767E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E3E25-2905-4407-9E4F-E537B5FC66C7}"/>
              </a:ext>
            </a:extLst>
          </p:cNvPr>
          <p:cNvSpPr/>
          <p:nvPr/>
        </p:nvSpPr>
        <p:spPr>
          <a:xfrm>
            <a:off x="6004699" y="3033954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64D1E-7786-48EB-A373-7FF1D44A9892}"/>
              </a:ext>
            </a:extLst>
          </p:cNvPr>
          <p:cNvSpPr/>
          <p:nvPr/>
        </p:nvSpPr>
        <p:spPr>
          <a:xfrm>
            <a:off x="8908726" y="3499019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1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06B00-939B-4CC9-9EE4-D71ACDC4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6112F-CD23-4AC0-BEDD-189D9821E09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E7849-EEBB-49A0-BB48-ACC7547CD6DD}"/>
              </a:ext>
            </a:extLst>
          </p:cNvPr>
          <p:cNvSpPr/>
          <p:nvPr/>
        </p:nvSpPr>
        <p:spPr>
          <a:xfrm>
            <a:off x="6249101" y="3092947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440D3-CA0C-457A-A146-FFE602509442}"/>
              </a:ext>
            </a:extLst>
          </p:cNvPr>
          <p:cNvSpPr/>
          <p:nvPr/>
        </p:nvSpPr>
        <p:spPr>
          <a:xfrm>
            <a:off x="7880554" y="3375274"/>
            <a:ext cx="960754" cy="19053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D11A-F36E-4357-B52F-9D978248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D0C37D-93BC-4638-9C93-F0953DD4001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5ADBE-EA55-4269-BC2B-453B7B517265}"/>
              </a:ext>
            </a:extLst>
          </p:cNvPr>
          <p:cNvSpPr/>
          <p:nvPr/>
        </p:nvSpPr>
        <p:spPr>
          <a:xfrm>
            <a:off x="7176142" y="3274142"/>
            <a:ext cx="960754" cy="1689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180D6-B3FE-437C-8023-8A23B5A7025D}"/>
              </a:ext>
            </a:extLst>
          </p:cNvPr>
          <p:cNvSpPr/>
          <p:nvPr/>
        </p:nvSpPr>
        <p:spPr>
          <a:xfrm>
            <a:off x="8293508" y="3481321"/>
            <a:ext cx="960754" cy="18407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41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F6267-B6C2-44CD-BF43-CB6ABEC2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AEEFF-1129-4C67-A330-BCCBA88A4F7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72716-90A7-4D3D-A813-7AE02BDD0A62}"/>
              </a:ext>
            </a:extLst>
          </p:cNvPr>
          <p:cNvSpPr/>
          <p:nvPr/>
        </p:nvSpPr>
        <p:spPr>
          <a:xfrm>
            <a:off x="8916452" y="3822782"/>
            <a:ext cx="960754" cy="1689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13E09-E2F8-49D5-AAB2-667A0385505B}"/>
              </a:ext>
            </a:extLst>
          </p:cNvPr>
          <p:cNvSpPr/>
          <p:nvPr/>
        </p:nvSpPr>
        <p:spPr>
          <a:xfrm>
            <a:off x="11104130" y="3996252"/>
            <a:ext cx="960754" cy="1473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29683" y="188812"/>
            <a:ext cx="6799495" cy="393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8" t="16469" r="15612" b="10641"/>
          <a:stretch/>
        </p:blipFill>
        <p:spPr>
          <a:xfrm>
            <a:off x="389304" y="511828"/>
            <a:ext cx="6799495" cy="3932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934" r="7838" b="7514"/>
          <a:stretch/>
        </p:blipFill>
        <p:spPr>
          <a:xfrm>
            <a:off x="1913112" y="511828"/>
            <a:ext cx="6639874" cy="3932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8" t="11891" r="10522" b="10974"/>
          <a:stretch/>
        </p:blipFill>
        <p:spPr>
          <a:xfrm>
            <a:off x="2404414" y="511828"/>
            <a:ext cx="6534588" cy="3932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6" t="2858" r="19781" b="10698"/>
          <a:stretch/>
        </p:blipFill>
        <p:spPr>
          <a:xfrm>
            <a:off x="2761427" y="511828"/>
            <a:ext cx="6639874" cy="39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9" t="11581" r="19422" b="9614"/>
          <a:stretch/>
        </p:blipFill>
        <p:spPr>
          <a:xfrm>
            <a:off x="3820651" y="511827"/>
            <a:ext cx="6837175" cy="39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12348" y="219148"/>
            <a:ext cx="6799495" cy="3932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EC826-FD03-4DE8-84BC-04E221383972}"/>
              </a:ext>
            </a:extLst>
          </p:cNvPr>
          <p:cNvSpPr/>
          <p:nvPr/>
        </p:nvSpPr>
        <p:spPr>
          <a:xfrm>
            <a:off x="3642773" y="1746461"/>
            <a:ext cx="321276" cy="59371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9E094-F99E-48A4-8634-2A895B6A99D7}"/>
              </a:ext>
            </a:extLst>
          </p:cNvPr>
          <p:cNvSpPr/>
          <p:nvPr/>
        </p:nvSpPr>
        <p:spPr>
          <a:xfrm>
            <a:off x="6524368" y="370208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7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8" t="16469" r="15612" b="10641"/>
          <a:stretch/>
        </p:blipFill>
        <p:spPr>
          <a:xfrm>
            <a:off x="43315" y="42271"/>
            <a:ext cx="6799495" cy="3932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44321-5CA1-4167-8622-A6ED3448CDCF}"/>
              </a:ext>
            </a:extLst>
          </p:cNvPr>
          <p:cNvSpPr/>
          <p:nvPr/>
        </p:nvSpPr>
        <p:spPr>
          <a:xfrm>
            <a:off x="3672428" y="1825543"/>
            <a:ext cx="365759" cy="655693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DCE20-A8CF-4B56-82F9-402F474E9424}"/>
              </a:ext>
            </a:extLst>
          </p:cNvPr>
          <p:cNvSpPr/>
          <p:nvPr/>
        </p:nvSpPr>
        <p:spPr>
          <a:xfrm>
            <a:off x="6355335" y="352520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71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35</Words>
  <Application>Microsoft Office PowerPoint</Application>
  <PresentationFormat>Widescreen</PresentationFormat>
  <Paragraphs>35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32</cp:revision>
  <dcterms:created xsi:type="dcterms:W3CDTF">2024-04-26T00:17:43Z</dcterms:created>
  <dcterms:modified xsi:type="dcterms:W3CDTF">2024-04-30T04:59:15Z</dcterms:modified>
</cp:coreProperties>
</file>